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C44B77C-2C25-4AF0-B393-1CA660B978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6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2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2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51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9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7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18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5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5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7C0E9-C332-4537-8468-B11D6AC2D68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6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558D2C9-DB63-4177-8B61-ED1B09758A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7C0E9-C332-4537-8468-B11D6AC2D68A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46D58-1C01-403E-A01D-25581A559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5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5A143B-C6CD-49BA-A321-11222FDCB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47234"/>
            <a:ext cx="7772400" cy="276685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Ребенок жалуется </a:t>
            </a:r>
            <a:br>
              <a:rPr lang="ru-RU" b="1" dirty="0"/>
            </a:br>
            <a:r>
              <a:rPr lang="ru-RU" b="1" dirty="0"/>
              <a:t>на одноклассников: </a:t>
            </a:r>
            <a:r>
              <a:rPr lang="ru-RU" b="1" dirty="0" err="1"/>
              <a:t>буллинг</a:t>
            </a:r>
            <a:r>
              <a:rPr lang="ru-RU" b="1" dirty="0"/>
              <a:t> или ничего особенного?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2BDE51AD-E0A8-446A-8A64-484C56410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489937"/>
            <a:ext cx="6858000" cy="1192733"/>
          </a:xfrm>
        </p:spPr>
        <p:txBody>
          <a:bodyPr/>
          <a:lstStyle/>
          <a:p>
            <a:r>
              <a:rPr lang="ru-RU" dirty="0"/>
              <a:t>Консультация для родителей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366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Все-таки травля: что делать?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30215"/>
            <a:ext cx="7886700" cy="474674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Если вы замечаете, что ребенок расстроен после школы (может даже плакать), если он замыкается в себе, не хочет идти в школу, если у него появляются проблемы со сном, болит по утрам голова — это может быть признаком </a:t>
            </a:r>
            <a:r>
              <a:rPr lang="ru-RU" dirty="0" err="1"/>
              <a:t>буллинга</a:t>
            </a:r>
            <a:r>
              <a:rPr lang="ru-RU" dirty="0"/>
              <a:t>.</a:t>
            </a:r>
          </a:p>
          <a:p>
            <a:r>
              <a:rPr lang="ru-RU" dirty="0"/>
              <a:t>Постарайтесь поговорить с ребенком, предложите ему рассказать, что происходит. Не давите на него, не принуждайте к откровенности. Дайте понять, что вы останетесь на его стороне — что бы ни случилось. Если ребенок не идет на контакт, посоветуйтесь с психологом или педагогом — и ни в коем случае не ругайте ребенка, не раздражайтесь, не паникуйте, действуйте как можно спокойнее и увереннее.</a:t>
            </a:r>
          </a:p>
          <a:p>
            <a:r>
              <a:rPr lang="ru-RU" dirty="0"/>
              <a:t>Если факт травли подтвердился, в присутствии сына или дочери позвоните учителю, дайте понять, что </a:t>
            </a:r>
            <a:r>
              <a:rPr lang="ru-RU" dirty="0" err="1"/>
              <a:t>буллинг</a:t>
            </a:r>
            <a:r>
              <a:rPr lang="ru-RU" dirty="0"/>
              <a:t> должен немедленно прекратиться. Обязательно встретьтесь с учителем, попросите о содействии. Если учитель будет бездействовать, обратитесь к директору школы. Привлекайте к решению проблемы родителей других пострадавших от травли детей — если действовать сообща, обещая предать факты травли огласке, </a:t>
            </a:r>
            <a:r>
              <a:rPr lang="ru-RU" dirty="0" err="1"/>
              <a:t>буллинг</a:t>
            </a:r>
            <a:r>
              <a:rPr lang="ru-RU" dirty="0"/>
              <a:t> можно остановить.</a:t>
            </a:r>
          </a:p>
        </p:txBody>
      </p:sp>
    </p:spTree>
    <p:extLst>
      <p:ext uri="{BB962C8B-B14F-4D97-AF65-F5344CB8AC3E}">
        <p14:creationId xmlns:p14="http://schemas.microsoft.com/office/powerpoint/2010/main" val="282688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DC1501-87B0-439A-B366-87FBA2B40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945" y="295563"/>
            <a:ext cx="6954405" cy="8650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Чем отличается конфликт от </a:t>
            </a:r>
            <a:r>
              <a:rPr lang="ru-RU" b="1" dirty="0" err="1"/>
              <a:t>буллинга</a:t>
            </a:r>
            <a:r>
              <a:rPr lang="ru-RU" b="1" dirty="0"/>
              <a:t>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59877" y="1289538"/>
            <a:ext cx="71979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Например, ребенок жалуется вам, что у него нет друзей, он чувствует себя одиноким в школе. Что это — травля или нет? «Если кого-то из детей в классе не любят, если у ребенка нет друзей, если его неохотно принимают в игру, но насилия над школьником нет, это не травля, а непопулярность, — объясняет психолог Людмила </a:t>
            </a:r>
            <a:r>
              <a:rPr lang="ru-RU" dirty="0" err="1"/>
              <a:t>Петрановская</a:t>
            </a:r>
            <a:r>
              <a:rPr lang="ru-RU" dirty="0"/>
              <a:t> в методическом пособии „Травли NET“. — При непопулярности человеку может быть обидно, грустно и одиноко. При травле ему страшно, он не чувствует себя в безопасности».</a:t>
            </a:r>
          </a:p>
          <a:p>
            <a:pPr algn="just"/>
            <a:r>
              <a:rPr lang="ru-RU" dirty="0"/>
              <a:t>Не считаются травлей и обычные школьные конфликты («Если дети поругались или даже подрались, при этом сегодня этот стукнул того, а завтра наоборот, или только что они дрались, а теперь вместе играют в футбол, если они взаимодействуют на равных, это не травля, а конфликты»), и даже агрессивное поведение конкретного ученика, которого никто больше не поддерживает.</a:t>
            </a:r>
          </a:p>
        </p:txBody>
      </p:sp>
    </p:spTree>
    <p:extLst>
      <p:ext uri="{BB962C8B-B14F-4D97-AF65-F5344CB8AC3E}">
        <p14:creationId xmlns:p14="http://schemas.microsoft.com/office/powerpoint/2010/main" val="157700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1. </a:t>
            </a:r>
            <a:r>
              <a:rPr lang="ru-RU" b="1" dirty="0"/>
              <a:t>Неравные силы — главное отличие травли от конфликта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4107473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В конфликте обе стороны одинаково сильны и могут оказывать влияние на ситуацию, изменить ее в свою пользу. В случае травли жертва ощущает себя беспомощной, незащищенной, одинокой, не способной ни на что повлиять — что бы жертва не делала, травля не остановится.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54" y="2836985"/>
            <a:ext cx="3682177" cy="219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3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2. </a:t>
            </a:r>
            <a:r>
              <a:rPr lang="ru-RU" b="1" dirty="0"/>
              <a:t>Спонтанность — признак конфликта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4430" y="1825625"/>
            <a:ext cx="4130919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Он не планируется заранее, это, как правило, выплеск накопившихся эмоций. Травля — это спланированное и постоянное унижение одного ребенка группой других детей.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" y="2402892"/>
            <a:ext cx="3676611" cy="245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91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3. </a:t>
            </a:r>
            <a:r>
              <a:rPr lang="ru-RU" b="1" dirty="0"/>
              <a:t>Ответственность обеих сторон — норма для конфликта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97723"/>
            <a:ext cx="2841381" cy="387924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травле жертва не виновата в том, что ее травят.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523" y="2303585"/>
            <a:ext cx="48768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02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4. </a:t>
            </a:r>
            <a:r>
              <a:rPr lang="ru-RU" b="1" dirty="0"/>
              <a:t>Конфликт непродолжителен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3896458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Стороны, участвующие в нем, стараются уладить его как можно быстрее. Травля — постоянное намеренное поведение с целью унизить жертву, применяя психологические или физическое насилие.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49" y="2579077"/>
            <a:ext cx="3892359" cy="23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2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5. </a:t>
            </a:r>
            <a:r>
              <a:rPr lang="ru-RU" b="1" dirty="0"/>
              <a:t>Конфликт можно разрешить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Травлю, в отличие от конфликта, можно только прекратить.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053862"/>
            <a:ext cx="41433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Виды </a:t>
            </a:r>
            <a:r>
              <a:rPr lang="ru-RU" b="1" dirty="0" err="1"/>
              <a:t>буллинга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b="1" dirty="0" err="1"/>
              <a:t>Моббинг</a:t>
            </a:r>
            <a:r>
              <a:rPr lang="ru-RU" dirty="0"/>
              <a:t> (</a:t>
            </a:r>
            <a:r>
              <a:rPr lang="ru-RU" dirty="0" err="1"/>
              <a:t>mobbing</a:t>
            </a:r>
            <a:r>
              <a:rPr lang="ru-RU" dirty="0"/>
              <a:t>, от английского слова «</a:t>
            </a:r>
            <a:r>
              <a:rPr lang="ru-RU" dirty="0" err="1"/>
              <a:t>mob</a:t>
            </a:r>
            <a:r>
              <a:rPr lang="ru-RU" dirty="0"/>
              <a:t>» — толпа) — действия менее радикальные (шутки, обзывания, сплетни), чем физическое насилие, но не становящиеся от этого менее опасными. </a:t>
            </a:r>
            <a:r>
              <a:rPr lang="ru-RU" dirty="0" err="1"/>
              <a:t>Моббинг</a:t>
            </a:r>
            <a:r>
              <a:rPr lang="ru-RU" dirty="0"/>
              <a:t>, если его не остановить, легко может превратиться в </a:t>
            </a:r>
            <a:r>
              <a:rPr lang="ru-RU" dirty="0" err="1"/>
              <a:t>буллинг</a:t>
            </a:r>
            <a:r>
              <a:rPr lang="ru-RU" dirty="0"/>
              <a:t>.</a:t>
            </a:r>
          </a:p>
          <a:p>
            <a:pPr algn="just"/>
            <a:r>
              <a:rPr lang="ru-RU" b="1" dirty="0" err="1"/>
              <a:t>Кибербуллинг</a:t>
            </a:r>
            <a:r>
              <a:rPr lang="ru-RU" b="1" dirty="0"/>
              <a:t> </a:t>
            </a:r>
            <a:r>
              <a:rPr lang="ru-RU" dirty="0"/>
              <a:t>(</a:t>
            </a:r>
            <a:r>
              <a:rPr lang="ru-RU" dirty="0" err="1"/>
              <a:t>cyberbulling</a:t>
            </a:r>
            <a:r>
              <a:rPr lang="ru-RU" dirty="0"/>
              <a:t>) — это травля, целенаправленный и повторяющий вред, наносимый с помощью интернет-технологий, компьютеров, гаджетов и других электронных девайсов.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1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Кто становится жертвой?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Долгое время считалось, что жертву выбирают за непохожесть, за то, что она не такая, как все — ребенок с инвалидностью, ребенок с особенностями (рыжий, толстый, с косоглазием, заикается), дети из неблагополучных семей (плохо пахнут, бедно одеты). Но жертвой </a:t>
            </a:r>
            <a:r>
              <a:rPr lang="ru-RU" dirty="0" err="1"/>
              <a:t>буллинга</a:t>
            </a:r>
            <a:r>
              <a:rPr lang="ru-RU" dirty="0"/>
              <a:t> может стать любой ребенок — даже с задатками лидера, с сильной волей, отличник или душа компании.</a:t>
            </a:r>
          </a:p>
          <a:p>
            <a:pPr algn="just"/>
            <a:r>
              <a:rPr lang="ru-RU" dirty="0"/>
              <a:t>Всех жертв </a:t>
            </a:r>
            <a:r>
              <a:rPr lang="ru-RU" dirty="0" err="1"/>
              <a:t>буллинга</a:t>
            </a:r>
            <a:r>
              <a:rPr lang="ru-RU" dirty="0"/>
              <a:t> объединяет одно — чувствительность, открытость, которая заставляет агрессивно настроенную группу найти слабое место у человека и пользоваться его уязвимостью. Жертва </a:t>
            </a:r>
            <a:r>
              <a:rPr lang="ru-RU" dirty="0" err="1"/>
              <a:t>буллинга</a:t>
            </a:r>
            <a:r>
              <a:rPr lang="ru-RU" dirty="0"/>
              <a:t> испытывает сильный стресс, не чувствует себя в безопасности. Если травлю не остановить, может пострадать не только психическое, но и физическое здоровье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207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632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Ребенок жалуется  на одноклассников: буллинг или ничего особенного?</vt:lpstr>
      <vt:lpstr>Чем отличается конфликт от буллинга?</vt:lpstr>
      <vt:lpstr>1. Неравные силы — главное отличие травли от конфликта.</vt:lpstr>
      <vt:lpstr>2. Спонтанность — признак конфликта</vt:lpstr>
      <vt:lpstr>3. Ответственность обеих сторон — норма для конфликта.</vt:lpstr>
      <vt:lpstr>4. Конфликт непродолжителен.</vt:lpstr>
      <vt:lpstr>5. Конфликт можно разрешить</vt:lpstr>
      <vt:lpstr>Виды буллинга</vt:lpstr>
      <vt:lpstr>Кто становится жертвой?</vt:lpstr>
      <vt:lpstr>Все-таки травля: что делать?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Бортновская Ольга</dc:creator>
  <cp:lastModifiedBy>Микова Анастасия Александровна</cp:lastModifiedBy>
  <cp:revision>5</cp:revision>
  <dcterms:created xsi:type="dcterms:W3CDTF">2020-10-04T11:15:31Z</dcterms:created>
  <dcterms:modified xsi:type="dcterms:W3CDTF">2023-02-27T09:49:25Z</dcterms:modified>
</cp:coreProperties>
</file>